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qqWZrZ/kDzu6Nd7/QAWz9Fle0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390307-6550-4E63-BBC2-F4C0C4381DDB}">
  <a:tblStyle styleId="{E3390307-6550-4E63-BBC2-F4C0C4381D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c6eb83dc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c6eb83d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c6eb83dc3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c6eb83dc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c6eb83dc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c6eb83d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c6eb83dc3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c6eb83dc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caf73a38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caf73a3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caf73a386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caf73a3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caf73a386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caf73a3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caf73a386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caf73a3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cbab50dd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cbab50d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cbab50dd9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cbab50dd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caf73a38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caf73a3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caf73a38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caf73a3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caf73a386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caf73a38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caf73a386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caf73a38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caf73a386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caf73a38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caf73a386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caf73a38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c6eb83dc3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c6eb83d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9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619250" y="4244975"/>
            <a:ext cx="73025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ECEN 403 Final Presentation</a:t>
            </a:r>
            <a:br>
              <a:rPr lang="en-US"/>
            </a:br>
            <a:r>
              <a:rPr lang="en-US"/>
              <a:t>Team 12: Wind Power</a:t>
            </a:r>
            <a:br>
              <a:rPr lang="en-US"/>
            </a:br>
            <a:r>
              <a:rPr lang="en-US"/>
              <a:t>Christian Kirk, Lyndon Li, Samuel Tando</a:t>
            </a:r>
            <a:br>
              <a:rPr lang="en-US"/>
            </a:br>
            <a:r>
              <a:rPr lang="en-US"/>
              <a:t>Sponsor: Wonhyeok Jang</a:t>
            </a:r>
            <a:endParaRPr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c6eb83dc3_0_1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MCU Subsystem Summary</a:t>
            </a:r>
            <a:endParaRPr/>
          </a:p>
        </p:txBody>
      </p:sp>
      <p:sp>
        <p:nvSpPr>
          <p:cNvPr id="124" name="Google Shape;124;g22c6eb83dc3_0_18"/>
          <p:cNvSpPr txBox="1"/>
          <p:nvPr>
            <p:ph idx="1" type="body"/>
          </p:nvPr>
        </p:nvSpPr>
        <p:spPr>
          <a:xfrm>
            <a:off x="457200" y="2049275"/>
            <a:ext cx="35850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-Added </a:t>
            </a:r>
            <a:r>
              <a:rPr lang="en-US" sz="2200"/>
              <a:t>current</a:t>
            </a:r>
            <a:r>
              <a:rPr lang="en-US" sz="2200"/>
              <a:t> sensor for power calculation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-Completed bluetooth data transfer code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-Completed Charge control function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-Completed Battery Level function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25" name="Google Shape;125;g22c6eb83dc3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00" y="1957940"/>
            <a:ext cx="5077800" cy="4259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c6eb83dc3_0_2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MCU Subsystem Test/Validation</a:t>
            </a:r>
            <a:endParaRPr/>
          </a:p>
        </p:txBody>
      </p:sp>
      <p:pic>
        <p:nvPicPr>
          <p:cNvPr id="131" name="Google Shape;131;g22c6eb83dc3_0_23"/>
          <p:cNvPicPr preferRelativeResize="0"/>
          <p:nvPr/>
        </p:nvPicPr>
        <p:blipFill rotWithShape="1">
          <a:blip r:embed="rId3">
            <a:alphaModFix/>
          </a:blip>
          <a:srcRect b="-910" l="14950" r="-14950" t="910"/>
          <a:stretch/>
        </p:blipFill>
        <p:spPr>
          <a:xfrm rot="-5400000">
            <a:off x="1972718" y="446825"/>
            <a:ext cx="465826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c6eb83dc3_0_3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MCU Subsystem Test/Validation</a:t>
            </a:r>
            <a:endParaRPr/>
          </a:p>
        </p:txBody>
      </p:sp>
      <p:pic>
        <p:nvPicPr>
          <p:cNvPr id="137" name="Google Shape;137;g22c6eb83dc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5475"/>
            <a:ext cx="4229101" cy="387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2c6eb83dc3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2005475"/>
            <a:ext cx="4647022" cy="38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2c6eb83dc3_0_31"/>
          <p:cNvSpPr txBox="1"/>
          <p:nvPr/>
        </p:nvSpPr>
        <p:spPr>
          <a:xfrm>
            <a:off x="675400" y="6031900"/>
            <a:ext cx="598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			Actual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2.86				2.85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0.68				0.54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c6eb83dc3_0_3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MCU Subsystem Future</a:t>
            </a:r>
            <a:endParaRPr/>
          </a:p>
        </p:txBody>
      </p:sp>
      <p:sp>
        <p:nvSpPr>
          <p:cNvPr id="145" name="Google Shape;145;g22c6eb83dc3_0_38"/>
          <p:cNvSpPr txBox="1"/>
          <p:nvPr>
            <p:ph idx="1" type="body"/>
          </p:nvPr>
        </p:nvSpPr>
        <p:spPr>
          <a:xfrm>
            <a:off x="457200" y="2049275"/>
            <a:ext cx="36681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403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-Tweak sensor voltage formulas to account for nonlinear values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-Validate current sensor readings are correct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-Solder everything onto PCB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46" name="Google Shape;146;g22c6eb83dc3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975" y="2881800"/>
            <a:ext cx="5122724" cy="30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caf73a386_0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Subsystem Overview- Christian</a:t>
            </a:r>
            <a:endParaRPr/>
          </a:p>
        </p:txBody>
      </p:sp>
      <p:sp>
        <p:nvSpPr>
          <p:cNvPr id="152" name="Google Shape;152;g22caf73a386_0_6"/>
          <p:cNvSpPr txBox="1"/>
          <p:nvPr>
            <p:ph idx="1" type="body"/>
          </p:nvPr>
        </p:nvSpPr>
        <p:spPr>
          <a:xfrm>
            <a:off x="457200" y="2057375"/>
            <a:ext cx="41148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403: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Create UI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Code for BT connection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Four Pages: 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Display battery charge level 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Interactive wind power system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Plot battery charge level over time 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Allow user to set max battery charge level</a:t>
            </a:r>
            <a:endParaRPr sz="2000"/>
          </a:p>
        </p:txBody>
      </p:sp>
      <p:pic>
        <p:nvPicPr>
          <p:cNvPr id="153" name="Google Shape;153;g22caf73a386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950" y="1764615"/>
            <a:ext cx="2189490" cy="470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caf73a386_0_22"/>
          <p:cNvSpPr txBox="1"/>
          <p:nvPr>
            <p:ph type="title"/>
          </p:nvPr>
        </p:nvSpPr>
        <p:spPr>
          <a:xfrm>
            <a:off x="323850" y="88780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Subsystem Overview</a:t>
            </a:r>
            <a:endParaRPr/>
          </a:p>
        </p:txBody>
      </p:sp>
      <p:pic>
        <p:nvPicPr>
          <p:cNvPr id="159" name="Google Shape;159;g22caf73a386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75" y="1927841"/>
            <a:ext cx="2137500" cy="461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2caf73a386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513" y="1989312"/>
            <a:ext cx="2042912" cy="44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2caf73a386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775" y="1927850"/>
            <a:ext cx="2085354" cy="46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2caf73a386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4150" y="1927854"/>
            <a:ext cx="2085350" cy="449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caf73a386_0_11"/>
          <p:cNvSpPr txBox="1"/>
          <p:nvPr>
            <p:ph type="title"/>
          </p:nvPr>
        </p:nvSpPr>
        <p:spPr>
          <a:xfrm>
            <a:off x="0" y="964249"/>
            <a:ext cx="4397100" cy="127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Subsystem Testing/Validation</a:t>
            </a:r>
            <a:endParaRPr/>
          </a:p>
        </p:txBody>
      </p:sp>
      <p:pic>
        <p:nvPicPr>
          <p:cNvPr id="168" name="Google Shape;168;g22caf73a38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5046"/>
            <a:ext cx="4699751" cy="34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2caf73a386_0_11"/>
          <p:cNvSpPr txBox="1"/>
          <p:nvPr/>
        </p:nvSpPr>
        <p:spPr>
          <a:xfrm>
            <a:off x="73975" y="2030200"/>
            <a:ext cx="4397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Arduino IDE Sine wave Test stimulus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9V amplitude for simulation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0" name="Google Shape;170;g22caf73a38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900" y="0"/>
            <a:ext cx="4397100" cy="454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caf73a386_0_2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Subsystem Future</a:t>
            </a:r>
            <a:endParaRPr/>
          </a:p>
        </p:txBody>
      </p:sp>
      <p:sp>
        <p:nvSpPr>
          <p:cNvPr id="176" name="Google Shape;176;g22caf73a386_0_27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Rest of 403: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Better image for System Design page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Clean up plot on Data page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Validate max charge level on Settings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404: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Swap simulated data with actual measured values from MCU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cbab50dd9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Plan</a:t>
            </a:r>
            <a:endParaRPr/>
          </a:p>
        </p:txBody>
      </p:sp>
      <p:sp>
        <p:nvSpPr>
          <p:cNvPr id="182" name="Google Shape;182;g22cbab50dd9_1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g22cbab50dd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6296"/>
            <a:ext cx="9143998" cy="44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cbab50dd9_1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sp>
        <p:nvSpPr>
          <p:cNvPr id="189" name="Google Shape;189;g22cbab50dd9_1_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g22cbab50dd9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5990"/>
            <a:ext cx="9144000" cy="477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Overview</a:t>
            </a:r>
            <a:endParaRPr/>
          </a:p>
        </p:txBody>
      </p:sp>
      <p:sp>
        <p:nvSpPr>
          <p:cNvPr id="62" name="Google Shape;62;p2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Problem: Nonrenewable sources of power are leading to climate change and are finite.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Solution: need to move towards renewable, clean power in the future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Our wind power system will be used to educate kids about how renewable power systems 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caf73a386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Block Diagram</a:t>
            </a:r>
            <a:endParaRPr/>
          </a:p>
        </p:txBody>
      </p:sp>
      <p:sp>
        <p:nvSpPr>
          <p:cNvPr id="68" name="Google Shape;68;g22caf73a386_0_0"/>
          <p:cNvSpPr/>
          <p:nvPr/>
        </p:nvSpPr>
        <p:spPr>
          <a:xfrm>
            <a:off x="6103900" y="4238650"/>
            <a:ext cx="191400" cy="328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2caf73a386_0_0"/>
          <p:cNvSpPr txBox="1"/>
          <p:nvPr/>
        </p:nvSpPr>
        <p:spPr>
          <a:xfrm>
            <a:off x="5776000" y="4567025"/>
            <a:ext cx="312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Charge Switch</a:t>
            </a:r>
            <a:endParaRPr sz="800"/>
          </a:p>
        </p:txBody>
      </p:sp>
      <p:pic>
        <p:nvPicPr>
          <p:cNvPr id="70" name="Google Shape;70;g22caf73a38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480"/>
            <a:ext cx="9144003" cy="471934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22caf73a386_0_0"/>
          <p:cNvSpPr/>
          <p:nvPr/>
        </p:nvSpPr>
        <p:spPr>
          <a:xfrm>
            <a:off x="6483925" y="4130525"/>
            <a:ext cx="191400" cy="436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22caf73a386_0_0"/>
          <p:cNvSpPr txBox="1"/>
          <p:nvPr/>
        </p:nvSpPr>
        <p:spPr>
          <a:xfrm>
            <a:off x="6103900" y="4499250"/>
            <a:ext cx="271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Charge Switch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caf73a386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Subsystem- Samuel</a:t>
            </a:r>
            <a:endParaRPr/>
          </a:p>
        </p:txBody>
      </p:sp>
      <p:sp>
        <p:nvSpPr>
          <p:cNvPr id="78" name="Google Shape;78;g22caf73a386_1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403 Deliverables: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Convert AC generator from 0-8V to 5V DC voltage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DC to DC converter from 5V to 8.4 V output to safely charge 9V battery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PCB Design</a:t>
            </a:r>
            <a:endParaRPr/>
          </a:p>
        </p:txBody>
      </p:sp>
      <p:pic>
        <p:nvPicPr>
          <p:cNvPr id="79" name="Google Shape;79;g22caf73a386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225" y="4672950"/>
            <a:ext cx="3558748" cy="20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caf73a386_1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</a:t>
            </a:r>
            <a:endParaRPr/>
          </a:p>
        </p:txBody>
      </p:sp>
      <p:sp>
        <p:nvSpPr>
          <p:cNvPr id="85" name="Google Shape;85;g22caf73a386_1_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Finished AC/DC Design and PERF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Finished Buck Boost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Finished AC/DC PCB design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g22caf73a386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000" y="4244475"/>
            <a:ext cx="4538201" cy="24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2caf73a386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15220"/>
            <a:ext cx="4412399" cy="171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caf73a386_1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 Testing/Validation</a:t>
            </a:r>
            <a:endParaRPr/>
          </a:p>
        </p:txBody>
      </p:sp>
      <p:sp>
        <p:nvSpPr>
          <p:cNvPr id="93" name="Google Shape;93;g22caf73a386_1_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AC/DC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g22caf73a386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488" y="4377050"/>
            <a:ext cx="3867024" cy="20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2caf73a386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375" y="5462798"/>
            <a:ext cx="3405724" cy="13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2caf73a386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52882"/>
            <a:ext cx="4344699" cy="24438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g22caf73a386_1_10"/>
          <p:cNvGraphicFramePr/>
          <p:nvPr/>
        </p:nvGraphicFramePr>
        <p:xfrm>
          <a:off x="457200" y="276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{E3390307-6550-4E63-BBC2-F4C0C4381DDB}</a:tableStyleId>
              </a:tblPr>
              <a:tblGrid>
                <a:gridCol w="1898250"/>
                <a:gridCol w="1898250"/>
              </a:tblGrid>
              <a:tr h="131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Input: 0-5V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Simulated Output: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2.83 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Perfboard Output: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2.58 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1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Input 0-8V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Expect Output: 5V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Simulated Output: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5.008 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Perfboard Output: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4.64 V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caf73a386_1_3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 Testing/Validation</a:t>
            </a:r>
            <a:endParaRPr/>
          </a:p>
        </p:txBody>
      </p:sp>
      <p:sp>
        <p:nvSpPr>
          <p:cNvPr id="103" name="Google Shape;103;g22caf73a386_1_34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Buck Boost Converter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Input Voltage: 5V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Expected Output: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8.4 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Simulated Output: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7.5V</a:t>
            </a:r>
            <a:endParaRPr/>
          </a:p>
        </p:txBody>
      </p:sp>
      <p:pic>
        <p:nvPicPr>
          <p:cNvPr id="104" name="Google Shape;104;g22caf73a386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375" y="4735525"/>
            <a:ext cx="5593824" cy="17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2caf73a386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225" y="2382399"/>
            <a:ext cx="3949950" cy="20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caf73a386_1_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System Future</a:t>
            </a:r>
            <a:endParaRPr/>
          </a:p>
        </p:txBody>
      </p:sp>
      <p:sp>
        <p:nvSpPr>
          <p:cNvPr id="111" name="Google Shape;111;g22caf73a386_1_2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403</a:t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Order PCBs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Solder Buck Boost Perf Board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Test both AC/DC and Buck boost together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404</a:t>
            </a:r>
            <a:endParaRPr/>
          </a:p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Apply circuits to both turbines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Add battery load to system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Integrate with MCU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-"/>
            </a:pPr>
            <a:r>
              <a:rPr lang="en-US"/>
              <a:t>Add more safety features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c6eb83dc3_0_1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MCU Subsystem Overview- Lyndon</a:t>
            </a:r>
            <a:endParaRPr/>
          </a:p>
        </p:txBody>
      </p:sp>
      <p:sp>
        <p:nvSpPr>
          <p:cNvPr id="117" name="Google Shape;117;g22c6eb83dc3_0_13"/>
          <p:cNvSpPr txBox="1"/>
          <p:nvPr>
            <p:ph idx="1" type="body"/>
          </p:nvPr>
        </p:nvSpPr>
        <p:spPr>
          <a:xfrm>
            <a:off x="457200" y="2049275"/>
            <a:ext cx="41874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403 Deliverables: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-Voltage sensor for battery and generator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-Output signal for buck-boost converter switch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-Data exchange through bluetooth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-Current sensor for power calculation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-PCB Design </a:t>
            </a:r>
            <a:endParaRPr sz="2000"/>
          </a:p>
        </p:txBody>
      </p:sp>
      <p:pic>
        <p:nvPicPr>
          <p:cNvPr id="118" name="Google Shape;118;g22c6eb83dc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00" y="2265052"/>
            <a:ext cx="4194599" cy="26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